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0" r:id="rId4"/>
    <p:sldId id="258" r:id="rId5"/>
    <p:sldId id="261" r:id="rId6"/>
    <p:sldId id="262" r:id="rId7"/>
    <p:sldId id="28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80" r:id="rId19"/>
    <p:sldId id="281" r:id="rId20"/>
    <p:sldId id="282" r:id="rId21"/>
    <p:sldId id="283" r:id="rId22"/>
    <p:sldId id="277" r:id="rId23"/>
    <p:sldId id="278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8B4"/>
    <a:srgbClr val="2A2F33"/>
    <a:srgbClr val="A0D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8"/>
    <p:restoredTop sz="96327"/>
  </p:normalViewPr>
  <p:slideViewPr>
    <p:cSldViewPr snapToGrid="0">
      <p:cViewPr varScale="1">
        <p:scale>
          <a:sx n="61" d="100"/>
          <a:sy n="61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D3937-9284-B144-B6C0-18B59E1B611E}" type="datetimeFigureOut">
              <a:rPr lang="nb-NO" smtClean="0"/>
              <a:t>16.04.2024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51CE3-59B5-D040-B4C7-EBD6BDB4EE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71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rside med profil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Rektangel&#10;&#10;Automatisk generert beskrivelse">
            <a:extLst>
              <a:ext uri="{FF2B5EF4-FFF2-40B4-BE49-F238E27FC236}">
                <a16:creationId xmlns:a16="http://schemas.microsoft.com/office/drawing/2014/main" id="{EDA00AE0-B1C0-8A05-7D45-995E1C8F3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274" b="1"/>
          <a:stretch/>
        </p:blipFill>
        <p:spPr>
          <a:xfrm>
            <a:off x="-72854" y="-14216"/>
            <a:ext cx="12277554" cy="687221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2AC387-FBF1-BD1A-DA93-BCED37C82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41678"/>
            <a:ext cx="10515600" cy="901904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her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95872C-254F-02B5-D1DC-FE5471B0B6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411570"/>
            <a:ext cx="10515600" cy="90190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Legg til en undertittel eller oppsummering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2CBB01A-A2EA-B9AC-2B96-51C11EC997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4783" y="4438073"/>
            <a:ext cx="9707217" cy="1545388"/>
          </a:xfrm>
          <a:prstGeom prst="rect">
            <a:avLst/>
          </a:prstGeom>
        </p:spPr>
      </p:pic>
      <p:pic>
        <p:nvPicPr>
          <p:cNvPr id="16" name="Bilde 15" descr="Et bilde som inneholder tekst&#10;&#10;Automatisk generert beskrivelse">
            <a:extLst>
              <a:ext uri="{FF2B5EF4-FFF2-40B4-BE49-F238E27FC236}">
                <a16:creationId xmlns:a16="http://schemas.microsoft.com/office/drawing/2014/main" id="{F50983D1-B28D-F202-CB43-F18B27B540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4000" y="199033"/>
            <a:ext cx="2930542" cy="9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4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spalt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AA01F3-A687-7080-3B23-8F536515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2500"/>
            <a:ext cx="10515600" cy="738188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878B4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EB93C099-88A2-0B09-D283-27E94F02AD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9788" y="2133600"/>
            <a:ext cx="10515600" cy="39370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 dirty="0"/>
              <a:t>Sett inn objekt her</a:t>
            </a:r>
          </a:p>
        </p:txBody>
      </p:sp>
    </p:spTree>
    <p:extLst>
      <p:ext uri="{BB962C8B-B14F-4D97-AF65-F5344CB8AC3E}">
        <p14:creationId xmlns:p14="http://schemas.microsoft.com/office/powerpoint/2010/main" val="375809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21A33B6-1F70-3DC3-46B7-E10576E5B3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68550" y="3429000"/>
            <a:ext cx="7454900" cy="17907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Montserrat" pitchFamily="2" charset="77"/>
              </a:defRPr>
            </a:lvl1pPr>
          </a:lstStyle>
          <a:p>
            <a:pPr lvl="0"/>
            <a:r>
              <a:rPr lang="nb-NO" dirty="0"/>
              <a:t>Klikk for å legge inn objekt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06D7041-C671-E131-8A68-3351C5473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8550" y="2273300"/>
            <a:ext cx="7454900" cy="6350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2878B4"/>
                </a:solidFill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pic>
        <p:nvPicPr>
          <p:cNvPr id="3" name="Bilde 2" descr="Et bilde som inneholder logo&#10;&#10;Automatisk generert beskrivelse">
            <a:extLst>
              <a:ext uri="{FF2B5EF4-FFF2-40B4-BE49-F238E27FC236}">
                <a16:creationId xmlns:a16="http://schemas.microsoft.com/office/drawing/2014/main" id="{8516ECBA-E6A0-C07A-E59E-77E906238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0255" y="176858"/>
            <a:ext cx="716156" cy="8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13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 blå">
    <p:bg>
      <p:bgPr>
        <a:solidFill>
          <a:srgbClr val="2878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21A33B6-1F70-3DC3-46B7-E10576E5B3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68550" y="3429000"/>
            <a:ext cx="7454900" cy="17907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legge inn objekt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136749-4C54-AF6A-3804-39A67CBAA0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8550" y="2314575"/>
            <a:ext cx="7454900" cy="63658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pic>
        <p:nvPicPr>
          <p:cNvPr id="4" name="Bilde 3" descr="Et bilde som inneholder logo&#10;&#10;Automatisk generert beskrivelse">
            <a:extLst>
              <a:ext uri="{FF2B5EF4-FFF2-40B4-BE49-F238E27FC236}">
                <a16:creationId xmlns:a16="http://schemas.microsoft.com/office/drawing/2014/main" id="{09817367-C227-E9B0-0B04-BCA6FB9129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1162" y="89209"/>
            <a:ext cx="850281" cy="9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3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F78B0E8-2992-5AB0-8F21-02BEF49E9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Sett inn heldekkende foto</a:t>
            </a:r>
          </a:p>
        </p:txBody>
      </p:sp>
    </p:spTree>
    <p:extLst>
      <p:ext uri="{BB962C8B-B14F-4D97-AF65-F5344CB8AC3E}">
        <p14:creationId xmlns:p14="http://schemas.microsoft.com/office/powerpoint/2010/main" val="418081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kolla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BF56D28-C062-A960-A900-871337F7B7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A2D6BC9B-1D9F-B837-B8EA-E3286A7173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03711293-B084-2AC0-B123-82AF988995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0C883BA-F6D4-DE41-1C68-040EB22BD5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6220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kollasj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BF56D28-C062-A960-A900-871337F7B7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A2D6BC9B-1D9F-B837-B8EA-E3286A7173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95D0CA4-F08E-1DCD-BE1E-D607CB2D5A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917" y="1714500"/>
            <a:ext cx="3646488" cy="2835275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2878B4"/>
                </a:solidFill>
              </a:defRPr>
            </a:lvl1pPr>
          </a:lstStyle>
          <a:p>
            <a:pPr lvl="0"/>
            <a:r>
              <a:rPr lang="nb-NO" dirty="0"/>
              <a:t>Klikk for å legge inn tekst</a:t>
            </a:r>
          </a:p>
        </p:txBody>
      </p:sp>
    </p:spTree>
    <p:extLst>
      <p:ext uri="{BB962C8B-B14F-4D97-AF65-F5344CB8AC3E}">
        <p14:creationId xmlns:p14="http://schemas.microsoft.com/office/powerpoint/2010/main" val="83597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sjon blå">
    <p:bg>
      <p:bgPr>
        <a:solidFill>
          <a:srgbClr val="2878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logo&#10;&#10;Automatisk generert beskrivelse">
            <a:extLst>
              <a:ext uri="{FF2B5EF4-FFF2-40B4-BE49-F238E27FC236}">
                <a16:creationId xmlns:a16="http://schemas.microsoft.com/office/drawing/2014/main" id="{55A75BC4-9128-4398-FADA-5F4EE93A4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5869" y="84880"/>
            <a:ext cx="856446" cy="977191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B0E796D-24E7-B738-0D7C-C103D289F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9550" y="2368524"/>
            <a:ext cx="6692900" cy="212095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 spørsmål, påstand eller kort tekst for å skape variasjon i presentasjonen</a:t>
            </a:r>
          </a:p>
        </p:txBody>
      </p:sp>
    </p:spTree>
    <p:extLst>
      <p:ext uri="{BB962C8B-B14F-4D97-AF65-F5344CB8AC3E}">
        <p14:creationId xmlns:p14="http://schemas.microsoft.com/office/powerpoint/2010/main" val="425836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sjon mørk">
    <p:bg>
      <p:bgPr>
        <a:solidFill>
          <a:srgbClr val="2A2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logo&#10;&#10;Automatisk generert beskrivelse">
            <a:extLst>
              <a:ext uri="{FF2B5EF4-FFF2-40B4-BE49-F238E27FC236}">
                <a16:creationId xmlns:a16="http://schemas.microsoft.com/office/drawing/2014/main" id="{6527A2EE-498E-661D-936A-9E5356FE2A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3414" y="84880"/>
            <a:ext cx="858899" cy="979990"/>
          </a:xfrm>
          <a:prstGeom prst="rect">
            <a:avLst/>
          </a:prstGeom>
        </p:spPr>
      </p:pic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9F633BC9-EC2C-D0C7-E033-5643A65EC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9550" y="2368524"/>
            <a:ext cx="6692900" cy="212095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 spørsmål, påstand eller kort tekst for å skape variasjon i presentasjonen</a:t>
            </a:r>
          </a:p>
        </p:txBody>
      </p:sp>
    </p:spTree>
    <p:extLst>
      <p:ext uri="{BB962C8B-B14F-4D97-AF65-F5344CB8AC3E}">
        <p14:creationId xmlns:p14="http://schemas.microsoft.com/office/powerpoint/2010/main" val="3582504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3BDB594E-53FF-C272-5DCD-A7705BD3A0C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390650" y="2565400"/>
            <a:ext cx="9410700" cy="33655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Bilde 3" descr="Et bilde som inneholder logo&#10;&#10;Automatisk generert beskrivelse">
            <a:extLst>
              <a:ext uri="{FF2B5EF4-FFF2-40B4-BE49-F238E27FC236}">
                <a16:creationId xmlns:a16="http://schemas.microsoft.com/office/drawing/2014/main" id="{38766A1B-1C81-39ED-E378-0DCAA9727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3883" y="175282"/>
            <a:ext cx="729417" cy="853418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34488EF-F2E9-FDA5-0B2F-1CDBCC3269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3806" y="1042516"/>
            <a:ext cx="7164387" cy="950913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2878B4"/>
                </a:solidFill>
              </a:defRPr>
            </a:lvl1pPr>
          </a:lstStyle>
          <a:p>
            <a:pPr lvl="0"/>
            <a:r>
              <a:rPr lang="nb-NO" dirty="0"/>
              <a:t>Sett inn beskrivelse av diagram eller tittel</a:t>
            </a:r>
          </a:p>
        </p:txBody>
      </p:sp>
    </p:spTree>
    <p:extLst>
      <p:ext uri="{BB962C8B-B14F-4D97-AF65-F5344CB8AC3E}">
        <p14:creationId xmlns:p14="http://schemas.microsoft.com/office/powerpoint/2010/main" val="1903026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abell 3">
            <a:extLst>
              <a:ext uri="{FF2B5EF4-FFF2-40B4-BE49-F238E27FC236}">
                <a16:creationId xmlns:a16="http://schemas.microsoft.com/office/drawing/2014/main" id="{8003C267-EF96-B6E7-971A-927E2BAB20F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60500" y="2565399"/>
            <a:ext cx="9271000" cy="33909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3" name="Bilde 2" descr="Et bilde som inneholder logo&#10;&#10;Automatisk generert beskrivelse">
            <a:extLst>
              <a:ext uri="{FF2B5EF4-FFF2-40B4-BE49-F238E27FC236}">
                <a16:creationId xmlns:a16="http://schemas.microsoft.com/office/drawing/2014/main" id="{F8AF7D35-FD83-8FB0-C272-ECAF9D730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7052" y="176563"/>
            <a:ext cx="725940" cy="849350"/>
          </a:xfrm>
          <a:prstGeom prst="rect">
            <a:avLst/>
          </a:prstGeom>
        </p:spPr>
      </p:pic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AAC142F3-D429-4ABD-9D7B-4FE50F4A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3806" y="1042516"/>
            <a:ext cx="7164387" cy="950913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2878B4"/>
                </a:solidFill>
              </a:defRPr>
            </a:lvl1pPr>
          </a:lstStyle>
          <a:p>
            <a:pPr lvl="0"/>
            <a:r>
              <a:rPr lang="nb-NO" dirty="0"/>
              <a:t>Sett inn beskrivelse av tabell eller tittel</a:t>
            </a:r>
          </a:p>
        </p:txBody>
      </p:sp>
    </p:spTree>
    <p:extLst>
      <p:ext uri="{BB962C8B-B14F-4D97-AF65-F5344CB8AC3E}">
        <p14:creationId xmlns:p14="http://schemas.microsoft.com/office/powerpoint/2010/main" val="27306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E424ED40-80F4-B63A-9F2D-D5BAB2425742}"/>
              </a:ext>
            </a:extLst>
          </p:cNvPr>
          <p:cNvSpPr/>
          <p:nvPr userDrawn="1"/>
        </p:nvSpPr>
        <p:spPr>
          <a:xfrm>
            <a:off x="0" y="0"/>
            <a:ext cx="4678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3EB16F6-855D-0B31-00C5-5D7B65B8C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612" y="800272"/>
            <a:ext cx="3522785" cy="1810117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tittel her oppe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82A7E84-1568-3869-BF1F-AB4FE45336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612" y="2751262"/>
            <a:ext cx="3522784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Sett inn undertittel eller annen tekst her</a:t>
            </a:r>
          </a:p>
        </p:txBody>
      </p:sp>
      <p:pic>
        <p:nvPicPr>
          <p:cNvPr id="10" name="Bilde 9" descr="Primærlogo_Kvænangen_Hvittekst">
            <a:extLst>
              <a:ext uri="{FF2B5EF4-FFF2-40B4-BE49-F238E27FC236}">
                <a16:creationId xmlns:a16="http://schemas.microsoft.com/office/drawing/2014/main" id="{1BFEBCB3-4B7F-8202-B17F-95383A55C0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12" y="4973554"/>
            <a:ext cx="3522784" cy="1084174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A747E902-4556-9B4E-12A2-55EEE64B51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8363" y="0"/>
            <a:ext cx="7513637" cy="68786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dirty="0"/>
              <a:t>Klikk på ikonet eller dra inn bildet du ønsker å bruke. Hvis du vil endre utsnitt kan du høyre klikke på bildet og velge beskjær.</a:t>
            </a:r>
          </a:p>
        </p:txBody>
      </p:sp>
    </p:spTree>
    <p:extLst>
      <p:ext uri="{BB962C8B-B14F-4D97-AF65-F5344CB8AC3E}">
        <p14:creationId xmlns:p14="http://schemas.microsoft.com/office/powerpoint/2010/main" val="2096729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teamet d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58185020-3CD3-D9FA-E4ED-55002C9AD8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8600" y="1844674"/>
            <a:ext cx="2601913" cy="260191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nb-NO" dirty="0"/>
          </a:p>
        </p:txBody>
      </p:sp>
      <p:sp>
        <p:nvSpPr>
          <p:cNvPr id="6" name="Plassholder for bilde 3">
            <a:extLst>
              <a:ext uri="{FF2B5EF4-FFF2-40B4-BE49-F238E27FC236}">
                <a16:creationId xmlns:a16="http://schemas.microsoft.com/office/drawing/2014/main" id="{20D994F4-BED5-7F5C-51C0-220B888C6F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5044" y="1844675"/>
            <a:ext cx="2601912" cy="260191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B378C8A9-C6F5-E124-C544-A7E6967F6F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1487" y="1844674"/>
            <a:ext cx="2601913" cy="260191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66E8D153-C525-C745-AF20-8B43324A8D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0524" y="557212"/>
            <a:ext cx="6330950" cy="8921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her for å legge til tittel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F62A562-3814-A8AB-B830-AF049A610F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24024" y="4722778"/>
            <a:ext cx="2151063" cy="15065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Kort bildebeskrivelse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AEC9F219-B670-D8A6-2766-71304BF8BF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0467" y="4722778"/>
            <a:ext cx="2151063" cy="15065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Kort bildebeskrivelse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E259EC49-AD97-4575-FAD9-B3179DB5E6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6913" y="4722778"/>
            <a:ext cx="2151063" cy="15065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Kort bildebeskrivelse</a:t>
            </a:r>
          </a:p>
        </p:txBody>
      </p:sp>
      <p:pic>
        <p:nvPicPr>
          <p:cNvPr id="3" name="Bilde 2" descr="Et bilde som inneholder logo&#10;&#10;Automatisk generert beskrivelse">
            <a:extLst>
              <a:ext uri="{FF2B5EF4-FFF2-40B4-BE49-F238E27FC236}">
                <a16:creationId xmlns:a16="http://schemas.microsoft.com/office/drawing/2014/main" id="{EDE4A21C-246D-B9C1-C309-710B92C1F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3848" y="162191"/>
            <a:ext cx="762543" cy="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12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d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B378C8A9-C6F5-E124-C544-A7E6967F6FC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4701" y="1866433"/>
            <a:ext cx="3124200" cy="3124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 dirty="0"/>
              <a:t>Bilde av deg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F571FC6-ED79-E16E-8796-609F9FDF87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1501" y="2107499"/>
            <a:ext cx="4099099" cy="264206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Legg til tekst her. For eksempel kontaktinfo og bakgrunn.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61BC22F-7886-47B2-761F-8C5DD97D6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423" y="191588"/>
            <a:ext cx="2830286" cy="8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09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FB782B6-C260-B826-FCF4-CF80CD869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6446" y="2349375"/>
            <a:ext cx="7019109" cy="21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1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side_e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Rektangel&#10;&#10;Automatisk generert beskrivelse">
            <a:extLst>
              <a:ext uri="{FF2B5EF4-FFF2-40B4-BE49-F238E27FC236}">
                <a16:creationId xmlns:a16="http://schemas.microsoft.com/office/drawing/2014/main" id="{A04A3A09-9AA6-0BA1-829A-8DF9E5DB9F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634"/>
          <a:stretch/>
        </p:blipFill>
        <p:spPr>
          <a:xfrm>
            <a:off x="-62806" y="-1"/>
            <a:ext cx="12254806" cy="53469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30D16B-55CC-454C-8003-55D9D0C3D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977" y="3137892"/>
            <a:ext cx="7110046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878B4"/>
                </a:solidFill>
              </a:defRPr>
            </a:lvl1pPr>
          </a:lstStyle>
          <a:p>
            <a:r>
              <a:rPr lang="nb-NO" dirty="0"/>
              <a:t>Klikk her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98571B-57B4-CDCA-7D41-AB9351DD77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40977" y="4746295"/>
            <a:ext cx="7110046" cy="1518838"/>
          </a:xfrm>
        </p:spPr>
        <p:txBody>
          <a:bodyPr/>
          <a:lstStyle>
            <a:lvl1pPr marL="0" indent="0">
              <a:buNone/>
              <a:defRPr>
                <a:solidFill>
                  <a:srgbClr val="2878B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Legg til en undertittel eller oppsummering</a:t>
            </a:r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A4193350-65B8-9172-B790-2D3215AAE3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0600" y="615684"/>
            <a:ext cx="5130800" cy="15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3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 med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693953B-C3A3-16D5-971A-C755F24EE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228" b="19994"/>
          <a:stretch/>
        </p:blipFill>
        <p:spPr>
          <a:xfrm rot="5400000" flipH="1">
            <a:off x="2113720" y="2435641"/>
            <a:ext cx="6877881" cy="19812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E424ED40-80F4-B63A-9F2D-D5BAB2425742}"/>
              </a:ext>
            </a:extLst>
          </p:cNvPr>
          <p:cNvSpPr/>
          <p:nvPr userDrawn="1"/>
        </p:nvSpPr>
        <p:spPr>
          <a:xfrm>
            <a:off x="0" y="0"/>
            <a:ext cx="4678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3EB16F6-855D-0B31-00C5-5D7B65B8C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6455" y="578272"/>
            <a:ext cx="3522785" cy="1810117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tittel her oppe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82A7E84-1568-3869-BF1F-AB4FE45336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6455" y="2855084"/>
            <a:ext cx="35227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Sett inn undertittel eller annen tekst her</a:t>
            </a:r>
          </a:p>
        </p:txBody>
      </p:sp>
      <p:pic>
        <p:nvPicPr>
          <p:cNvPr id="10" name="Bilde 9" descr="Primærlogo_Kvænangen_Hvittekst">
            <a:extLst>
              <a:ext uri="{FF2B5EF4-FFF2-40B4-BE49-F238E27FC236}">
                <a16:creationId xmlns:a16="http://schemas.microsoft.com/office/drawing/2014/main" id="{1BFEBCB3-4B7F-8202-B17F-95383A55C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6455" y="4977541"/>
            <a:ext cx="3522784" cy="1084174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8AE7D7D7-286D-46B9-1515-F3B0CE0EF58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61652" y="0"/>
            <a:ext cx="5930348" cy="6858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her for å sette inn innhold. Tekst, diagrammer, tabeller etc.</a:t>
            </a:r>
          </a:p>
        </p:txBody>
      </p:sp>
    </p:spTree>
    <p:extLst>
      <p:ext uri="{BB962C8B-B14F-4D97-AF65-F5344CB8AC3E}">
        <p14:creationId xmlns:p14="http://schemas.microsoft.com/office/powerpoint/2010/main" val="393500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F78B0E8-2992-5AB0-8F21-02BEF49E9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Klikk på ikonet for å legge til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39A50E-6CFC-3B83-8ED9-199DC5969B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859" y="3900669"/>
            <a:ext cx="5776068" cy="2465407"/>
          </a:xfrm>
          <a:solidFill>
            <a:srgbClr val="2878B4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422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al med 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D78467-3E76-63F5-53B2-A9DCAE7D7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6416" y="2243519"/>
            <a:ext cx="7296291" cy="1884344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2878B4"/>
                </a:solidFill>
              </a:defRPr>
            </a:lvl1pPr>
          </a:lstStyle>
          <a:p>
            <a:r>
              <a:rPr lang="nb-NO" dirty="0"/>
              <a:t>Klikk her for å legge til sitat</a:t>
            </a:r>
          </a:p>
        </p:txBody>
      </p:sp>
      <p:pic>
        <p:nvPicPr>
          <p:cNvPr id="6" name="Bilde 5" descr="Et bilde som inneholder logo&#10;&#10;Automatisk generert beskrivelse">
            <a:extLst>
              <a:ext uri="{FF2B5EF4-FFF2-40B4-BE49-F238E27FC236}">
                <a16:creationId xmlns:a16="http://schemas.microsoft.com/office/drawing/2014/main" id="{EEFBFEF7-F507-4F76-7837-01696356D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6977" y="324130"/>
            <a:ext cx="705291" cy="8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5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 med tekst-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D78467-3E76-63F5-53B2-A9DCAE7D7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206" y="642589"/>
            <a:ext cx="9335587" cy="1257300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2878B4"/>
                </a:solidFill>
              </a:defRPr>
            </a:lvl1pPr>
          </a:lstStyle>
          <a:p>
            <a:r>
              <a:rPr lang="nb-NO" dirty="0"/>
              <a:t>Klikk her for å redigere tittel</a:t>
            </a:r>
          </a:p>
        </p:txBody>
      </p:sp>
      <p:pic>
        <p:nvPicPr>
          <p:cNvPr id="6" name="Bilde 5" descr="Et bilde som inneholder logo&#10;&#10;Automatisk generert beskrivelse">
            <a:extLst>
              <a:ext uri="{FF2B5EF4-FFF2-40B4-BE49-F238E27FC236}">
                <a16:creationId xmlns:a16="http://schemas.microsoft.com/office/drawing/2014/main" id="{EEFBFEF7-F507-4F76-7837-01696356D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834" y="325279"/>
            <a:ext cx="705291" cy="825190"/>
          </a:xfrm>
          <a:prstGeom prst="rect">
            <a:avLst/>
          </a:prstGeom>
        </p:spPr>
      </p:pic>
      <p:pic>
        <p:nvPicPr>
          <p:cNvPr id="4" name="Bilde 3" descr="Et bilde som inneholder tekst, natthimmel&#10;&#10;Automatisk generert beskrivelse">
            <a:extLst>
              <a:ext uri="{FF2B5EF4-FFF2-40B4-BE49-F238E27FC236}">
                <a16:creationId xmlns:a16="http://schemas.microsoft.com/office/drawing/2014/main" id="{B87866AE-42FA-CB32-73D1-BB0B1C271A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2051" y="4546599"/>
            <a:ext cx="12504051" cy="1995646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4F36AB0-891A-3908-7E05-D91FAC62E7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206" y="2311400"/>
            <a:ext cx="4667794" cy="22256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878B4"/>
                </a:solidFill>
              </a:defRPr>
            </a:lvl1pPr>
          </a:lstStyle>
          <a:p>
            <a:pPr lvl="0"/>
            <a:r>
              <a:rPr lang="nb-NO" dirty="0"/>
              <a:t>Legg til innhold her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8E3168FF-DD8F-FDBF-1366-2CB25B83F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9244" y="2320924"/>
            <a:ext cx="4114550" cy="22256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878B4"/>
                </a:solidFill>
              </a:defRPr>
            </a:lvl1pPr>
          </a:lstStyle>
          <a:p>
            <a:pPr lvl="0"/>
            <a:r>
              <a:rPr lang="nb-NO" dirty="0"/>
              <a:t>Legg til innhold her</a:t>
            </a:r>
          </a:p>
        </p:txBody>
      </p:sp>
    </p:spTree>
    <p:extLst>
      <p:ext uri="{BB962C8B-B14F-4D97-AF65-F5344CB8AC3E}">
        <p14:creationId xmlns:p14="http://schemas.microsoft.com/office/powerpoint/2010/main" val="220296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D78467-3E76-63F5-53B2-A9DCAE7D7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0" y="673100"/>
            <a:ext cx="5308600" cy="12573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878B4"/>
                </a:solidFill>
              </a:defRPr>
            </a:lvl1pPr>
          </a:lstStyle>
          <a:p>
            <a:r>
              <a:rPr lang="nb-NO" dirty="0"/>
              <a:t>Klikk her for å redigere tittel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410A66BA-59AF-B40E-87A2-578A9C6EDB1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25500" y="2298700"/>
            <a:ext cx="5308600" cy="3683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Legg til objekt her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0C838306-0772-5ADE-5F89-E240BBA75F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83400" y="0"/>
            <a:ext cx="5308600" cy="6858000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Klikk på ikonet eller dra inn bildet du ønsker å bruke. Hvis du vil endre utsnitt kan du høyre klikke på bildet og velge beskjær.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755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spalte mørk">
    <p:bg>
      <p:bgPr>
        <a:solidFill>
          <a:srgbClr val="2A2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5600FB-01BF-88C0-0234-10351F90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2C848E1E-CCC3-C2A1-9923-F2FAF1498A2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2349500"/>
            <a:ext cx="4851400" cy="38989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objekt her</a:t>
            </a:r>
          </a:p>
        </p:txBody>
      </p:sp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D67D6C5D-573F-1016-7EAF-C4F94313F6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02400" y="2349500"/>
            <a:ext cx="4851400" cy="38989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objekt her</a:t>
            </a:r>
          </a:p>
        </p:txBody>
      </p:sp>
    </p:spTree>
    <p:extLst>
      <p:ext uri="{BB962C8B-B14F-4D97-AF65-F5344CB8AC3E}">
        <p14:creationId xmlns:p14="http://schemas.microsoft.com/office/powerpoint/2010/main" val="416803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41C0058-E55A-668F-CB24-D98162E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99C52E-A763-C22C-49CE-DFF996AEF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98569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50" r:id="rId3"/>
    <p:sldLayoutId id="2147483649" r:id="rId4"/>
    <p:sldLayoutId id="2147483673" r:id="rId5"/>
    <p:sldLayoutId id="2147483672" r:id="rId6"/>
    <p:sldLayoutId id="2147483674" r:id="rId7"/>
    <p:sldLayoutId id="2147483652" r:id="rId8"/>
    <p:sldLayoutId id="2147483654" r:id="rId9"/>
    <p:sldLayoutId id="2147483653" r:id="rId10"/>
    <p:sldLayoutId id="2147483655" r:id="rId11"/>
    <p:sldLayoutId id="2147483661" r:id="rId12"/>
    <p:sldLayoutId id="2147483662" r:id="rId13"/>
    <p:sldLayoutId id="2147483663" r:id="rId14"/>
    <p:sldLayoutId id="2147483665" r:id="rId15"/>
    <p:sldLayoutId id="2147483664" r:id="rId16"/>
    <p:sldLayoutId id="2147483666" r:id="rId17"/>
    <p:sldLayoutId id="2147483670" r:id="rId18"/>
    <p:sldLayoutId id="2147483671" r:id="rId19"/>
    <p:sldLayoutId id="2147483667" r:id="rId20"/>
    <p:sldLayoutId id="2147483669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nb-no/" TargetMode="External"/><Relationship Id="rId2" Type="http://schemas.openxmlformats.org/officeDocument/2006/relationships/hyperlink" Target="https://knfab.no/bildebank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unsplash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2CD017-8B22-D38D-AC43-4984AC572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75761"/>
            <a:ext cx="9271000" cy="1257300"/>
          </a:xfrm>
        </p:spPr>
        <p:txBody>
          <a:bodyPr/>
          <a:lstStyle/>
          <a:p>
            <a:r>
              <a:rPr lang="nb-NO" dirty="0">
                <a:solidFill>
                  <a:srgbClr val="2A2F33"/>
                </a:solidFill>
              </a:rPr>
              <a:t>Her er noen tips til en god </a:t>
            </a:r>
            <a:r>
              <a:rPr lang="nb-NO" dirty="0" err="1">
                <a:solidFill>
                  <a:srgbClr val="2A2F33"/>
                </a:solidFill>
              </a:rPr>
              <a:t>powerpoint</a:t>
            </a:r>
            <a:r>
              <a:rPr lang="nb-NO" dirty="0">
                <a:solidFill>
                  <a:srgbClr val="2A2F33"/>
                </a:solidFill>
              </a:rPr>
              <a:t> presentasjon!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8B0DFE9-F5DF-BECF-ACFA-38A824EDA7AA}"/>
              </a:ext>
            </a:extLst>
          </p:cNvPr>
          <p:cNvSpPr txBox="1"/>
          <p:nvPr/>
        </p:nvSpPr>
        <p:spPr>
          <a:xfrm>
            <a:off x="825500" y="1930400"/>
            <a:ext cx="55753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Hold det enkelt og ryddig: </a:t>
            </a:r>
            <a:b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Presentasjonen bør være enkel å følge og ikke overveldende. Tenk på hvem publikum er. Unngå unødvendige fagbegreper og irrelevant informasjon</a:t>
            </a:r>
          </a:p>
          <a:p>
            <a:endParaRPr lang="nb-NO" sz="1400" b="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Bruk visuelle hjelpemidler: </a:t>
            </a:r>
            <a:b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Bruk bilder, diagrammer, og annen grafikk for å støtte presentasjonen. Dette vil gjøre presentasjonen mer interessant og engasjerende.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b="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Velge ulike lysbilder</a:t>
            </a:r>
            <a:br>
              <a:rPr lang="nb-NO" sz="1400" b="1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«Nytt lysbilde» kan du velge maler av lysbilder.</a:t>
            </a:r>
            <a:b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NB: trykk på teksten eller pilen, slik at du får opp valgalternativ.</a:t>
            </a:r>
            <a:endParaRPr lang="nb-NO" sz="1400" b="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b="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8195B27-930A-E2BD-07F4-B297EF712747}"/>
              </a:ext>
            </a:extLst>
          </p:cNvPr>
          <p:cNvSpPr txBox="1"/>
          <p:nvPr/>
        </p:nvSpPr>
        <p:spPr>
          <a:xfrm>
            <a:off x="6578600" y="1930400"/>
            <a:ext cx="457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Ikke overdriv med informasjon: </a:t>
            </a:r>
            <a:b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 kan være fristende å inkludere all informasjon i presentasjonen, men husk at det kan bli overveldende for publikum. Hold det kort og konsist.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374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Øv deg på presentasjonen: </a:t>
            </a:r>
            <a:b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Dette vil hjelpe deg med å være mer selvsikker og forberedt når det er på tide å presentere.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374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Treng du bilder til din presentasjon? </a:t>
            </a:r>
            <a:b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 er noen bildebanker du kan bruke fritt.</a:t>
            </a:r>
            <a:br>
              <a:rPr lang="nb-NO" sz="140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https://knfab.no/bildebank/</a:t>
            </a: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https://www.pexels.com/nb-no/</a:t>
            </a: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https://unsplash.com/</a:t>
            </a: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b-NO" sz="140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374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5102F4E-1DA2-2050-729B-81489D8F6654}"/>
              </a:ext>
            </a:extLst>
          </p:cNvPr>
          <p:cNvSpPr txBox="1"/>
          <p:nvPr/>
        </p:nvSpPr>
        <p:spPr>
          <a:xfrm>
            <a:off x="9893300" y="6413500"/>
            <a:ext cx="189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Versjon 1.0 (april 2023)</a:t>
            </a:r>
          </a:p>
        </p:txBody>
      </p:sp>
    </p:spTree>
    <p:extLst>
      <p:ext uri="{BB962C8B-B14F-4D97-AF65-F5344CB8AC3E}">
        <p14:creationId xmlns:p14="http://schemas.microsoft.com/office/powerpoint/2010/main" val="401931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A1512E-52C6-4A9A-11DB-6D53B611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C02912-2E05-0CFD-86DE-C9E4099249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5D90508-6981-2D8F-B1A7-1B59E64C5F4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003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962944-D1B6-3B4F-E3A8-E6FFFA1A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09FC2C-58E6-8D47-290D-323936FDCC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79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A3AED27-A92E-5092-137F-4AA873939B6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08CE72-998B-5141-5CC7-A511016C8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93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806E27C-90DF-AC05-E4AB-CD1240B729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AD345C-FAA7-1AFD-FF9F-B1900C7412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369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681EFB98-8E87-5540-5A8E-946EA07AC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0136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1795593A-6ABC-08F5-702C-C8549629ED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5615ABC-814E-5A5E-93B2-A031089A9E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6258683-BFD6-CDBE-9E13-763BCFA762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34BBD62-5548-6355-DD43-48F5EB7C30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1975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B209666D-41C2-0A02-72F2-F0E85B30E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C349258-B60C-CED5-D831-AEA82EEE97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74BCBC-E724-D861-B53B-AF68E92C2F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536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40F7DC3-A6D3-A546-3541-26F463568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911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2289069-37AA-D56F-B2C3-4E30B14E99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60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>
            <a:extLst>
              <a:ext uri="{FF2B5EF4-FFF2-40B4-BE49-F238E27FC236}">
                <a16:creationId xmlns:a16="http://schemas.microsoft.com/office/drawing/2014/main" id="{CDF4FAB3-24D0-87A1-D8CA-98496DA0BA5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B321BE5-733B-C306-1DCE-031AB64979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22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35D1AB-F2CF-EE50-EE42-C71AABB8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AAB2B0-78CE-0AB0-6676-C336E26D4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7419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39EAA6BC-DBD7-B267-8EC7-6A0CA1C4737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287B30-0FA2-9449-25AB-F04E54FD0D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6857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B12E8A8D-2D3E-88F7-E0E3-78394D6BAA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CF6B6C0-609A-7400-4891-77288851C4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030A6156-2232-BE00-E0CA-F7CC3DBEE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C4121C4-3E16-6DAE-934F-37DC27CE00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9F8DF14-DF46-39E0-6678-9D8A793E7F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DA369A3-1C8C-2935-C92D-D3879D4FF3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00FB598-7A03-C5FA-2F0E-D2F95C1ACC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61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6090320F-A734-3318-2D0B-034529964D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1ACCB2-DF12-B2C7-1889-3FCC6A53E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5880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07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338F32-44A1-876A-7E0C-8F037733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838676-AA8F-DAEE-826B-73C81CFA2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927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574BF7-878F-1712-30E3-7FB02BE930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835892-4C1F-5068-6122-9EB6E62C3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A274F456-D83A-186D-5720-2FCF5FFC30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379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2C33D4-0024-050B-05DB-4A5B0F9E8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E30CBA3-7B02-1572-3129-C432EF657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E3CB97-DDB2-4A5D-3A3D-0D14B8D3D6C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021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4E31D139-2DF5-47AC-2E37-4223B2DDC0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37E5F9-939E-AF7D-5E81-D43998F45E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939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ACFCD2-92BC-A731-B168-9483B49F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CEBAD2-E1C2-67AF-C36B-ADA7E56EB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8AD9006-772F-6E16-00E2-C31173FE13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70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2B274E-01D0-18BF-FCCA-69EBD1B1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25" y="1624549"/>
            <a:ext cx="7066121" cy="3063198"/>
          </a:xfrm>
        </p:spPr>
        <p:txBody>
          <a:bodyPr>
            <a:normAutofit/>
          </a:bodyPr>
          <a:lstStyle/>
          <a:p>
            <a:r>
              <a:rPr lang="nb-NO" sz="6600" dirty="0"/>
              <a:t>Sammen skaper vi fremtiden!</a:t>
            </a:r>
          </a:p>
        </p:txBody>
      </p:sp>
    </p:spTree>
    <p:extLst>
      <p:ext uri="{BB962C8B-B14F-4D97-AF65-F5344CB8AC3E}">
        <p14:creationId xmlns:p14="http://schemas.microsoft.com/office/powerpoint/2010/main" val="394639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271975-B4B9-9D92-D98C-BDE9AC70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D7C89B-36C5-81F8-42BC-F9DBC6E9DA4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35F8385-ACDA-CDA1-890E-628C7E264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659634"/>
      </p:ext>
    </p:extLst>
  </p:cSld>
  <p:clrMapOvr>
    <a:masterClrMapping/>
  </p:clrMapOvr>
</p:sld>
</file>

<file path=ppt/theme/theme1.xml><?xml version="1.0" encoding="utf-8"?>
<a:theme xmlns:a="http://schemas.openxmlformats.org/drawingml/2006/main" name="Kvænangen 2023">
  <a:themeElements>
    <a:clrScheme name="Fargepalett - Kvænangen 2023">
      <a:dk1>
        <a:srgbClr val="000000"/>
      </a:dk1>
      <a:lt1>
        <a:srgbClr val="FFFFFF"/>
      </a:lt1>
      <a:dk2>
        <a:srgbClr val="21455F"/>
      </a:dk2>
      <a:lt2>
        <a:srgbClr val="EDE6E1"/>
      </a:lt2>
      <a:accent1>
        <a:srgbClr val="2878B3"/>
      </a:accent1>
      <a:accent2>
        <a:srgbClr val="F77901"/>
      </a:accent2>
      <a:accent3>
        <a:srgbClr val="A0D8F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211</Words>
  <Application>Microsoft Office PowerPoint</Application>
  <PresentationFormat>Widescreen</PresentationFormat>
  <Paragraphs>14</Paragraphs>
  <Slides>23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Montserrat</vt:lpstr>
      <vt:lpstr>Kvænangen 2023</vt:lpstr>
      <vt:lpstr>Her er noen tips til en god powerpoint presentasjon!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Sammen skaper vi fremtiden!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Kvænangen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Vangen Ole-Henning Nyvoll</dc:creator>
  <cp:lastModifiedBy>Ole-Henning Vangen</cp:lastModifiedBy>
  <cp:revision>3</cp:revision>
  <dcterms:created xsi:type="dcterms:W3CDTF">2023-03-28T10:52:18Z</dcterms:created>
  <dcterms:modified xsi:type="dcterms:W3CDTF">2024-04-16T12:36:15Z</dcterms:modified>
  <cp:version>1.0</cp:version>
</cp:coreProperties>
</file>