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64" r:id="rId2"/>
    <p:sldId id="261" r:id="rId3"/>
    <p:sldId id="262" r:id="rId4"/>
    <p:sldId id="265" r:id="rId5"/>
    <p:sldId id="266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61" d="100"/>
          <a:sy n="61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E0441F2F-C94F-5229-7C74-C0B085AD046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53000" y="0"/>
            <a:ext cx="4953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  <a:p>
            <a:r>
              <a:rPr lang="nb-NO" dirty="0"/>
              <a:t>Sett inn foto til forsiden ved </a:t>
            </a:r>
          </a:p>
          <a:p>
            <a:r>
              <a:rPr lang="nb-NO" dirty="0"/>
              <a:t>å klikke på ikonet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BDECDDE-CE37-03A8-4B90-3F092A682C7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3000" y="3814445"/>
            <a:ext cx="4952999" cy="750583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Her kan du sette inn overskriften til din forside</a:t>
            </a:r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7655083E-5A14-BC82-735D-3DE02A6BEC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8295" y="5820935"/>
            <a:ext cx="2580447" cy="94456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Besøksadresse: </a:t>
            </a:r>
            <a:r>
              <a:rPr lang="nb-NO" dirty="0" err="1"/>
              <a:t>Gárgu</a:t>
            </a:r>
            <a:r>
              <a:rPr lang="nb-NO" dirty="0"/>
              <a:t> 8, 9161 Burfjord</a:t>
            </a:r>
          </a:p>
          <a:p>
            <a:pPr lvl="0"/>
            <a:r>
              <a:rPr lang="nb-NO" dirty="0"/>
              <a:t>Telefon: 77 77 88 00</a:t>
            </a:r>
          </a:p>
          <a:p>
            <a:pPr lvl="0"/>
            <a:r>
              <a:rPr lang="nb-NO" dirty="0"/>
              <a:t>Hjemmeside: </a:t>
            </a:r>
            <a:r>
              <a:rPr lang="nb-NO" dirty="0" err="1"/>
              <a:t>www.kvanangen.kommune.no</a:t>
            </a:r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EC97B9E4-9422-DE77-DA3A-10877A863FCB}"/>
              </a:ext>
            </a:extLst>
          </p:cNvPr>
          <p:cNvSpPr txBox="1"/>
          <p:nvPr userDrawn="1"/>
        </p:nvSpPr>
        <p:spPr>
          <a:xfrm>
            <a:off x="2017011" y="-304895"/>
            <a:ext cx="988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Bakside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02E3FC4-9407-1809-8208-A0E4BA1160A3}"/>
              </a:ext>
            </a:extLst>
          </p:cNvPr>
          <p:cNvSpPr txBox="1"/>
          <p:nvPr userDrawn="1"/>
        </p:nvSpPr>
        <p:spPr>
          <a:xfrm>
            <a:off x="6935085" y="-314835"/>
            <a:ext cx="988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Forside</a:t>
            </a:r>
            <a:endParaRPr lang="nb-NO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60B8E142-8A94-471B-B338-65536C6FC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4" y="2636838"/>
            <a:ext cx="1841020" cy="1928191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7" name="Plassholder for tekst 5">
            <a:extLst>
              <a:ext uri="{FF2B5EF4-FFF2-40B4-BE49-F238E27FC236}">
                <a16:creationId xmlns:a16="http://schemas.microsoft.com/office/drawing/2014/main" id="{5B067DB5-FC40-E884-5F87-2DD5D25A0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6913" y="2636837"/>
            <a:ext cx="1841020" cy="1928191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F556C35-043B-5B4D-4BF8-06227070A0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5613" y="436563"/>
            <a:ext cx="4111625" cy="1838325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på ikonet for å legge til et bildet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28FEB3-7E8C-610C-D8EA-12A2CD5FC5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53000" y="4565650"/>
            <a:ext cx="4953000" cy="61277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Kanskje en underoverskrift her?</a:t>
            </a:r>
          </a:p>
        </p:txBody>
      </p:sp>
    </p:spTree>
    <p:extLst>
      <p:ext uri="{BB962C8B-B14F-4D97-AF65-F5344CB8AC3E}">
        <p14:creationId xmlns:p14="http://schemas.microsoft.com/office/powerpoint/2010/main" val="379152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E0441F2F-C94F-5229-7C74-C0B085AD046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53000" y="0"/>
            <a:ext cx="4953000" cy="270067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EC97B9E4-9422-DE77-DA3A-10877A863FCB}"/>
              </a:ext>
            </a:extLst>
          </p:cNvPr>
          <p:cNvSpPr txBox="1"/>
          <p:nvPr userDrawn="1"/>
        </p:nvSpPr>
        <p:spPr>
          <a:xfrm>
            <a:off x="4458586" y="-320374"/>
            <a:ext cx="988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Innside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60B8E142-8A94-471B-B338-65536C6FC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4" y="3153940"/>
            <a:ext cx="1841020" cy="333191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7" name="Plassholder for tekst 5">
            <a:extLst>
              <a:ext uri="{FF2B5EF4-FFF2-40B4-BE49-F238E27FC236}">
                <a16:creationId xmlns:a16="http://schemas.microsoft.com/office/drawing/2014/main" id="{5B067DB5-FC40-E884-5F87-2DD5D25A0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6913" y="3153941"/>
            <a:ext cx="1841020" cy="3331918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273B8AE2-7DF3-2AF6-7664-1FAB64C25F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5613" y="372141"/>
            <a:ext cx="4111625" cy="58478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7906EFB2-8412-BD2E-4F4D-B5E739EA35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1052513"/>
            <a:ext cx="4111625" cy="1648157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Kort tekst som forteller hva brosjyren handler om</a:t>
            </a:r>
          </a:p>
        </p:txBody>
      </p:sp>
      <p:sp>
        <p:nvSpPr>
          <p:cNvPr id="15" name="Plassholder for tekst 5">
            <a:extLst>
              <a:ext uri="{FF2B5EF4-FFF2-40B4-BE49-F238E27FC236}">
                <a16:creationId xmlns:a16="http://schemas.microsoft.com/office/drawing/2014/main" id="{ED0BC3C8-350D-6B0A-8703-CC05D4F3E7A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8069" y="3180521"/>
            <a:ext cx="1841020" cy="332660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17" name="Plassholder for tekst 5">
            <a:extLst>
              <a:ext uri="{FF2B5EF4-FFF2-40B4-BE49-F238E27FC236}">
                <a16:creationId xmlns:a16="http://schemas.microsoft.com/office/drawing/2014/main" id="{272B3E7D-F8B7-593B-35CB-40A97BC1E34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09366" y="3153940"/>
            <a:ext cx="1841020" cy="332660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</p:spTree>
    <p:extLst>
      <p:ext uri="{BB962C8B-B14F-4D97-AF65-F5344CB8AC3E}">
        <p14:creationId xmlns:p14="http://schemas.microsoft.com/office/powerpoint/2010/main" val="168719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E0441F2F-C94F-5229-7C74-C0B085AD046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09366" y="372140"/>
            <a:ext cx="1841020" cy="2679403"/>
          </a:xfrm>
        </p:spPr>
        <p:txBody>
          <a:bodyPr>
            <a:normAutofit/>
          </a:bodyPr>
          <a:lstStyle>
            <a:lvl1pPr marL="0" indent="0" algn="ctr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Sett inn foto her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EC97B9E4-9422-DE77-DA3A-10877A863FCB}"/>
              </a:ext>
            </a:extLst>
          </p:cNvPr>
          <p:cNvSpPr txBox="1"/>
          <p:nvPr userDrawn="1"/>
        </p:nvSpPr>
        <p:spPr>
          <a:xfrm>
            <a:off x="4458586" y="-321641"/>
            <a:ext cx="988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Innside</a:t>
            </a:r>
            <a:endParaRPr lang="nb-NO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60B8E142-8A94-471B-B338-65536C6FC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4" y="3250096"/>
            <a:ext cx="1841020" cy="3235763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273B8AE2-7DF3-2AF6-7664-1FAB64C25F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5613" y="372141"/>
            <a:ext cx="4111625" cy="58478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7906EFB2-8412-BD2E-4F4D-B5E739EA35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1052513"/>
            <a:ext cx="4111625" cy="1648157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Kort tekst som forteller hva brosjyren handler om</a:t>
            </a:r>
          </a:p>
        </p:txBody>
      </p:sp>
      <p:sp>
        <p:nvSpPr>
          <p:cNvPr id="15" name="Plassholder for tekst 5">
            <a:extLst>
              <a:ext uri="{FF2B5EF4-FFF2-40B4-BE49-F238E27FC236}">
                <a16:creationId xmlns:a16="http://schemas.microsoft.com/office/drawing/2014/main" id="{ED0BC3C8-350D-6B0A-8703-CC05D4F3E7A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8069" y="372140"/>
            <a:ext cx="1841020" cy="6134985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17" name="Plassholder for tekst 5">
            <a:extLst>
              <a:ext uri="{FF2B5EF4-FFF2-40B4-BE49-F238E27FC236}">
                <a16:creationId xmlns:a16="http://schemas.microsoft.com/office/drawing/2014/main" id="{272B3E7D-F8B7-593B-35CB-40A97BC1E34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09366" y="3429000"/>
            <a:ext cx="1841020" cy="305154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b-NO" dirty="0"/>
              <a:t>Klikk for å legge til tekst her</a:t>
            </a:r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FB1C184C-B852-58E8-0F62-C61557E95CE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726219" y="3244413"/>
            <a:ext cx="1841020" cy="3235763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Sett inn foto her</a:t>
            </a:r>
          </a:p>
        </p:txBody>
      </p:sp>
    </p:spTree>
    <p:extLst>
      <p:ext uri="{BB962C8B-B14F-4D97-AF65-F5344CB8AC3E}">
        <p14:creationId xmlns:p14="http://schemas.microsoft.com/office/powerpoint/2010/main" val="23135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45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A9BB2-8EDB-6D46-B25A-2EF77B5E95B7}" type="datetimeFigureOut">
              <a:rPr lang="nb-NO" smtClean="0"/>
              <a:t>08.04.2024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C2EA-F27C-7046-AE26-A605164B22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910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nfab.no/bildebank/" TargetMode="External"/><Relationship Id="rId2" Type="http://schemas.openxmlformats.org/officeDocument/2006/relationships/hyperlink" Target="https://support.microsoft.com/en-us/office/change-the-page-layout-49030c0f-9cd9-4f92-a894-605bc0671d1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unsplash.com/" TargetMode="External"/><Relationship Id="rId4" Type="http://schemas.openxmlformats.org/officeDocument/2006/relationships/hyperlink" Target="https://www.pexels.com/nb-n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84EBCE3C-74DB-B139-3870-14E455BE199B}"/>
              </a:ext>
            </a:extLst>
          </p:cNvPr>
          <p:cNvSpPr txBox="1"/>
          <p:nvPr/>
        </p:nvSpPr>
        <p:spPr>
          <a:xfrm>
            <a:off x="799059" y="721164"/>
            <a:ext cx="6889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Veiledning til hvordan brosjyre-malen kan brukes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D719A17-82FF-25A4-09BE-78DBC5A4275D}"/>
              </a:ext>
            </a:extLst>
          </p:cNvPr>
          <p:cNvSpPr txBox="1"/>
          <p:nvPr/>
        </p:nvSpPr>
        <p:spPr>
          <a:xfrm>
            <a:off x="799059" y="1603057"/>
            <a:ext cx="3275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Oppsett</a:t>
            </a:r>
          </a:p>
          <a:p>
            <a:r>
              <a:rPr lang="nb-NO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Velg ut hvilket oppsett som passer best for deg. Fjern de lysbildene som du ikke ønsker å bruke. </a:t>
            </a:r>
          </a:p>
          <a:p>
            <a:endParaRPr lang="nb-N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 er mulig å justere på elementer hvis du trenger mer eller mindre plass til tekst. Prøv deg frem med å flytte på ting eller endre størrelse slik at oppsettet passer best til ditt formål. </a:t>
            </a:r>
          </a:p>
          <a:p>
            <a:endParaRPr lang="nb-N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A4-størrelse</a:t>
            </a:r>
          </a:p>
          <a:p>
            <a:r>
              <a:rPr lang="nb-NO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Denne malen er tilpasset A4-sider. Men det er mulig å endre hvis du ønsker større eller mindre brosjyrer. Se Microsoft sin </a:t>
            </a:r>
            <a:r>
              <a:rPr lang="nb-NO" sz="12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veiledning på dette</a:t>
            </a:r>
            <a:r>
              <a:rPr lang="nb-NO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nb-NO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6719252-F544-EAAD-3208-E881224185B7}"/>
              </a:ext>
            </a:extLst>
          </p:cNvPr>
          <p:cNvSpPr txBox="1"/>
          <p:nvPr/>
        </p:nvSpPr>
        <p:spPr>
          <a:xfrm>
            <a:off x="5675242" y="1603057"/>
            <a:ext cx="30314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Trenger du bilder til din brosjyre? </a:t>
            </a:r>
            <a:br>
              <a:rPr lang="nb-NO" sz="1200" b="1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Her er noen bildebanker du kan bruke fritt.</a:t>
            </a:r>
            <a:br>
              <a:rPr lang="nb-NO" sz="1200" i="0" dirty="0">
                <a:solidFill>
                  <a:srgbClr val="3741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https://knfab.no/bildebank/</a:t>
            </a:r>
            <a: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https://www.pexels.com/nb-no/</a:t>
            </a:r>
            <a: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https://unsplash.com/</a:t>
            </a:r>
            <a:r>
              <a:rPr lang="nb-NO" sz="1200" dirty="0">
                <a:solidFill>
                  <a:srgbClr val="3741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b-NO" sz="1200" i="0" dirty="0">
              <a:solidFill>
                <a:srgbClr val="37415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1200" dirty="0"/>
          </a:p>
          <a:p>
            <a:endParaRPr lang="nb-NO" sz="1200" dirty="0"/>
          </a:p>
          <a:p>
            <a:r>
              <a:rPr lang="nb-NO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Endre på plassering av bilder</a:t>
            </a:r>
          </a:p>
          <a:p>
            <a:r>
              <a:rPr lang="nb-NO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Høyreklikk på bildet du har lagt inn og velg «beskjær». Da kan du endre utsnitt og størrelse på bildet. 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4003281-8811-33FA-ECFB-9C7DF9E819DC}"/>
              </a:ext>
            </a:extLst>
          </p:cNvPr>
          <p:cNvSpPr txBox="1"/>
          <p:nvPr/>
        </p:nvSpPr>
        <p:spPr>
          <a:xfrm>
            <a:off x="799058" y="1182829"/>
            <a:ext cx="43394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Denne siden er kun ment som veiledning, og er ikke en del av brosjyren.</a:t>
            </a:r>
          </a:p>
        </p:txBody>
      </p:sp>
    </p:spTree>
    <p:extLst>
      <p:ext uri="{BB962C8B-B14F-4D97-AF65-F5344CB8AC3E}">
        <p14:creationId xmlns:p14="http://schemas.microsoft.com/office/powerpoint/2010/main" val="116669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B146A980-1579-7A8C-3547-F3ABB5165C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68" b="44545"/>
          <a:stretch/>
        </p:blipFill>
        <p:spPr>
          <a:xfrm>
            <a:off x="0" y="4346630"/>
            <a:ext cx="4953000" cy="2511370"/>
          </a:xfrm>
          <a:prstGeom prst="rect">
            <a:avLst/>
          </a:prstGeom>
        </p:spPr>
      </p:pic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336EAD28-CA94-303B-6B09-5EAD150E21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AE1C23C-CB4B-3A31-3993-10373C6BC3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05C17AED-5EC4-9067-DE4B-3522073D8F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2BD881D-A435-1782-1A80-FDEC799902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Avrundet rektangel 8">
            <a:extLst>
              <a:ext uri="{FF2B5EF4-FFF2-40B4-BE49-F238E27FC236}">
                <a16:creationId xmlns:a16="http://schemas.microsoft.com/office/drawing/2014/main" id="{8E497CF5-106E-23BC-5F16-6857776121C3}"/>
              </a:ext>
            </a:extLst>
          </p:cNvPr>
          <p:cNvSpPr/>
          <p:nvPr/>
        </p:nvSpPr>
        <p:spPr>
          <a:xfrm>
            <a:off x="5696392" y="5528699"/>
            <a:ext cx="3466214" cy="9888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 descr="Et bilde som inneholder tekst&#10;&#10;Automatisk generert beskrivelse">
            <a:extLst>
              <a:ext uri="{FF2B5EF4-FFF2-40B4-BE49-F238E27FC236}">
                <a16:creationId xmlns:a16="http://schemas.microsoft.com/office/drawing/2014/main" id="{578A322A-99B1-61CC-5FA7-16BDA0EF3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400" y="5576215"/>
            <a:ext cx="2904199" cy="893796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55CE8FFE-5190-7B4E-287D-8738D446CAF0}"/>
              </a:ext>
            </a:extLst>
          </p:cNvPr>
          <p:cNvSpPr/>
          <p:nvPr/>
        </p:nvSpPr>
        <p:spPr>
          <a:xfrm>
            <a:off x="4952999" y="3810838"/>
            <a:ext cx="4953000" cy="1363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2C5507-17C2-C2C3-BCE8-45F8A3C65C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2FD5A6BD-2D96-36E9-6409-BC8CE33DD3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53000" y="4565029"/>
            <a:ext cx="4953000" cy="60979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6" name="Plassholder for tekst 3">
            <a:extLst>
              <a:ext uri="{FF2B5EF4-FFF2-40B4-BE49-F238E27FC236}">
                <a16:creationId xmlns:a16="http://schemas.microsoft.com/office/drawing/2014/main" id="{9461AAB9-A3FA-CF0F-E872-E7D467745D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76500" y="5819397"/>
            <a:ext cx="2580447" cy="944563"/>
          </a:xfrm>
        </p:spPr>
        <p:txBody>
          <a:bodyPr>
            <a:normAutofit/>
          </a:bodyPr>
          <a:lstStyle/>
          <a:p>
            <a:pPr lvl="0"/>
            <a:r>
              <a:rPr lang="nb-NO" sz="900" dirty="0"/>
              <a:t>Besøksadresse: </a:t>
            </a:r>
            <a:r>
              <a:rPr lang="nb-NO" sz="900" dirty="0" err="1"/>
              <a:t>Gárgu</a:t>
            </a:r>
            <a:r>
              <a:rPr lang="nb-NO" sz="900" dirty="0"/>
              <a:t> 8, 9161 Burfjord</a:t>
            </a:r>
          </a:p>
          <a:p>
            <a:pPr lvl="0"/>
            <a:r>
              <a:rPr lang="nb-NO" sz="900" dirty="0"/>
              <a:t>Telefon: 77 77 88 00</a:t>
            </a:r>
          </a:p>
          <a:p>
            <a:pPr lvl="0"/>
            <a:r>
              <a:rPr lang="nb-NO" sz="900" dirty="0"/>
              <a:t>Hjemmeside: </a:t>
            </a:r>
            <a:r>
              <a:rPr lang="nb-NO" sz="900" dirty="0" err="1"/>
              <a:t>www.kvanangen.kommune.no</a:t>
            </a:r>
            <a:endParaRPr lang="nb-NO" sz="900" dirty="0"/>
          </a:p>
          <a:p>
            <a:endParaRPr lang="nb-NO" sz="900" dirty="0"/>
          </a:p>
        </p:txBody>
      </p:sp>
      <p:pic>
        <p:nvPicPr>
          <p:cNvPr id="17" name="Bilde 16" descr="Et bilde som inneholder tekst&#10;&#10;Automatisk generert beskrivelse">
            <a:extLst>
              <a:ext uri="{FF2B5EF4-FFF2-40B4-BE49-F238E27FC236}">
                <a16:creationId xmlns:a16="http://schemas.microsoft.com/office/drawing/2014/main" id="{77FE732E-EE8D-E6D0-25C0-C92433167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5" y="5819397"/>
            <a:ext cx="2114031" cy="6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2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B146A980-1579-7A8C-3547-F3ABB5165C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68" b="44545"/>
          <a:stretch/>
        </p:blipFill>
        <p:spPr>
          <a:xfrm>
            <a:off x="0" y="4346630"/>
            <a:ext cx="4953000" cy="2511370"/>
          </a:xfrm>
          <a:prstGeom prst="rect">
            <a:avLst/>
          </a:prstGeom>
        </p:spPr>
      </p:pic>
      <p:pic>
        <p:nvPicPr>
          <p:cNvPr id="12" name="Bilde 11" descr="Et bilde som inneholder tekst&#10;&#10;Automatisk generert beskrivelse">
            <a:extLst>
              <a:ext uri="{FF2B5EF4-FFF2-40B4-BE49-F238E27FC236}">
                <a16:creationId xmlns:a16="http://schemas.microsoft.com/office/drawing/2014/main" id="{F27E25C0-5954-28ED-A366-D94A82F5F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5" y="5819397"/>
            <a:ext cx="2114031" cy="650614"/>
          </a:xfrm>
          <a:prstGeom prst="rect">
            <a:avLst/>
          </a:prstGeom>
        </p:spPr>
      </p:pic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336EAD28-CA94-303B-6B09-5EAD150E21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D476C30-1CAD-A860-4FA9-EBA0B09A34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76500" y="5819397"/>
            <a:ext cx="2580447" cy="944563"/>
          </a:xfrm>
        </p:spPr>
        <p:txBody>
          <a:bodyPr>
            <a:normAutofit/>
          </a:bodyPr>
          <a:lstStyle/>
          <a:p>
            <a:pPr lvl="0"/>
            <a:r>
              <a:rPr lang="nb-NO" sz="900" dirty="0"/>
              <a:t>Besøksadresse: </a:t>
            </a:r>
            <a:r>
              <a:rPr lang="nb-NO" sz="900" dirty="0" err="1"/>
              <a:t>Gárgu</a:t>
            </a:r>
            <a:r>
              <a:rPr lang="nb-NO" sz="900" dirty="0"/>
              <a:t> 8, 9161 Burfjord</a:t>
            </a:r>
          </a:p>
          <a:p>
            <a:pPr lvl="0"/>
            <a:r>
              <a:rPr lang="nb-NO" sz="900" dirty="0"/>
              <a:t>Telefon: 77 77 88 00</a:t>
            </a:r>
          </a:p>
          <a:p>
            <a:pPr lvl="0"/>
            <a:r>
              <a:rPr lang="nb-NO" sz="900" dirty="0"/>
              <a:t>Hjemmeside: </a:t>
            </a:r>
            <a:r>
              <a:rPr lang="nb-NO" sz="900" dirty="0" err="1"/>
              <a:t>www.kvanangen.kommune.no</a:t>
            </a:r>
            <a:endParaRPr lang="nb-NO" sz="900" dirty="0"/>
          </a:p>
          <a:p>
            <a:endParaRPr lang="nb-NO" sz="900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AE1C23C-CB4B-3A31-3993-10373C6BC3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021" y="643142"/>
            <a:ext cx="1841020" cy="3703487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2BD881D-A435-1782-1A80-FDEC799902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20009" y="643141"/>
            <a:ext cx="1841021" cy="3703487"/>
          </a:xfrm>
        </p:spPr>
        <p:txBody>
          <a:bodyPr/>
          <a:lstStyle/>
          <a:p>
            <a:endParaRPr lang="nb-NO"/>
          </a:p>
        </p:txBody>
      </p:sp>
      <p:sp>
        <p:nvSpPr>
          <p:cNvPr id="9" name="Avrundet rektangel 8">
            <a:extLst>
              <a:ext uri="{FF2B5EF4-FFF2-40B4-BE49-F238E27FC236}">
                <a16:creationId xmlns:a16="http://schemas.microsoft.com/office/drawing/2014/main" id="{8E497CF5-106E-23BC-5F16-6857776121C3}"/>
              </a:ext>
            </a:extLst>
          </p:cNvPr>
          <p:cNvSpPr/>
          <p:nvPr/>
        </p:nvSpPr>
        <p:spPr>
          <a:xfrm>
            <a:off x="5696392" y="5528699"/>
            <a:ext cx="3466214" cy="9888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 descr="Et bilde som inneholder tekst&#10;&#10;Automatisk generert beskrivelse">
            <a:extLst>
              <a:ext uri="{FF2B5EF4-FFF2-40B4-BE49-F238E27FC236}">
                <a16:creationId xmlns:a16="http://schemas.microsoft.com/office/drawing/2014/main" id="{578A322A-99B1-61CC-5FA7-16BDA0EF3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400" y="5576215"/>
            <a:ext cx="2904199" cy="893796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55CE8FFE-5190-7B4E-287D-8738D446CAF0}"/>
              </a:ext>
            </a:extLst>
          </p:cNvPr>
          <p:cNvSpPr/>
          <p:nvPr/>
        </p:nvSpPr>
        <p:spPr>
          <a:xfrm>
            <a:off x="4952999" y="3810838"/>
            <a:ext cx="4953000" cy="1363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2C5507-17C2-C2C3-BCE8-45F8A3C65C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2FD5A6BD-2D96-36E9-6409-BC8CE33DD3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53000" y="4565029"/>
            <a:ext cx="4953000" cy="60979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657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589FEBB-4A9C-77EF-AC83-3AB4ECE2160B}"/>
              </a:ext>
            </a:extLst>
          </p:cNvPr>
          <p:cNvSpPr/>
          <p:nvPr/>
        </p:nvSpPr>
        <p:spPr>
          <a:xfrm>
            <a:off x="0" y="-1"/>
            <a:ext cx="4953000" cy="248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E7681F16-D9B5-2945-F8FB-06C8E422AA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53000" y="0"/>
            <a:ext cx="4953000" cy="2484782"/>
          </a:xfrm>
        </p:spPr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0CA7FA-6F96-0C9D-B68F-69BDC74D7F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5614" y="2792896"/>
            <a:ext cx="1841020" cy="369296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9BF48F7-104B-0C68-EFBE-D46497728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26913" y="2792896"/>
            <a:ext cx="1841020" cy="3692963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14B5C8F-27EE-B652-8D78-2757FC1458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4E47AC06-0CBB-A074-8B16-5E9026D478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5613" y="1052514"/>
            <a:ext cx="4111625" cy="1114216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9D6B79CD-0EA7-C09B-F5F5-FB38966644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38069" y="2792896"/>
            <a:ext cx="1841020" cy="3714229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8D1DEB-3D6A-6B83-7F82-3DEB6A5C879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09366" y="2792896"/>
            <a:ext cx="1841020" cy="3687648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683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836C02A-CD59-FB7E-8992-BBE8601F6C0D}"/>
              </a:ext>
            </a:extLst>
          </p:cNvPr>
          <p:cNvSpPr/>
          <p:nvPr/>
        </p:nvSpPr>
        <p:spPr>
          <a:xfrm>
            <a:off x="0" y="0"/>
            <a:ext cx="4953000" cy="267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ilde 1">
            <a:extLst>
              <a:ext uri="{FF2B5EF4-FFF2-40B4-BE49-F238E27FC236}">
                <a16:creationId xmlns:a16="http://schemas.microsoft.com/office/drawing/2014/main" id="{EEFDAE23-99F0-3CF9-F31A-3ACD0BE847B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B2FAD96-065F-D6B7-8C53-299BDFFB0F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5614" y="3051544"/>
            <a:ext cx="1841020" cy="3434316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05888CA-C6B2-88B2-3FCE-351BB47C32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93AE91F-F242-A354-37EE-0B80F5E3B3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5613" y="1052514"/>
            <a:ext cx="4111625" cy="138257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D1B042D1-F4BD-332F-5015-8896D512DF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9B07F08-19C6-E777-17BD-943A77D923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0B9F2EA-9809-C69E-49C5-2787813F5B1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726219" y="3045861"/>
            <a:ext cx="1841020" cy="3434315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339229"/>
      </p:ext>
    </p:extLst>
  </p:cSld>
  <p:clrMapOvr>
    <a:masterClrMapping/>
  </p:clrMapOvr>
</p:sld>
</file>

<file path=ppt/theme/theme1.xml><?xml version="1.0" encoding="utf-8"?>
<a:theme xmlns:a="http://schemas.openxmlformats.org/drawingml/2006/main" name="Brosjyremal Kvænangen 2023">
  <a:themeElements>
    <a:clrScheme name="Fargepalett - Kvænangen 2023">
      <a:dk1>
        <a:srgbClr val="000000"/>
      </a:dk1>
      <a:lt1>
        <a:srgbClr val="FFFFFF"/>
      </a:lt1>
      <a:dk2>
        <a:srgbClr val="21455F"/>
      </a:dk2>
      <a:lt2>
        <a:srgbClr val="EDE6E1"/>
      </a:lt2>
      <a:accent1>
        <a:srgbClr val="2878B3"/>
      </a:accent1>
      <a:accent2>
        <a:srgbClr val="F77901"/>
      </a:accent2>
      <a:accent3>
        <a:srgbClr val="A0D8F8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286</TotalTime>
  <Words>223</Words>
  <Application>Microsoft Office PowerPoint</Application>
  <PresentationFormat>A4 (210 x 297 mm)</PresentationFormat>
  <Paragraphs>21</Paragraphs>
  <Slides>5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Brosjyremal Kvænangen 2023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Kvænangen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Vangen Ole-Henning Nyvoll</dc:creator>
  <cp:lastModifiedBy>Ole-Henning Vangen</cp:lastModifiedBy>
  <cp:revision>2</cp:revision>
  <cp:lastPrinted>2023-04-13T08:45:39Z</cp:lastPrinted>
  <dcterms:created xsi:type="dcterms:W3CDTF">2023-04-11T12:29:03Z</dcterms:created>
  <dcterms:modified xsi:type="dcterms:W3CDTF">2024-04-08T10:51:24Z</dcterms:modified>
  <cp:version>1.0</cp:version>
</cp:coreProperties>
</file>